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0"/>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 id="706" r:id="rId392"/>
    <p:sldId id="707" r:id="rId393"/>
    <p:sldId id="712" r:id="rId394"/>
    <p:sldId id="709" r:id="rId395"/>
    <p:sldId id="710" r:id="rId396"/>
    <p:sldId id="711" r:id="rId397"/>
    <p:sldId id="708" r:id="rId398"/>
    <p:sldId id="713" r:id="rId39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209" d="100"/>
          <a:sy n="209" d="100"/>
        </p:scale>
        <p:origin x="-10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notesMaster" Target="notesMasters/notesMaster1.xml"/><Relationship Id="rId401" Type="http://schemas.openxmlformats.org/officeDocument/2006/relationships/printerSettings" Target="printerSettings/printerSettings1.bin"/><Relationship Id="rId402" Type="http://schemas.openxmlformats.org/officeDocument/2006/relationships/presProps" Target="presProps.xml"/><Relationship Id="rId403" Type="http://schemas.openxmlformats.org/officeDocument/2006/relationships/viewProps" Target="viewProps.xml"/><Relationship Id="rId404" Type="http://schemas.openxmlformats.org/officeDocument/2006/relationships/theme" Target="theme/theme1.xml"/><Relationship Id="rId405"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1148991"/>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kern="1200" dirty="0"/>
        </a:p>
      </dsp:txBody>
      <dsp:txXfrm>
        <a:off x="0" y="1148991"/>
        <a:ext cx="2468880" cy="685532"/>
      </dsp:txXfrm>
    </dsp:sp>
    <dsp:sp modelId="{44846745-2ECE-2F43-9165-960C73D62215}">
      <dsp:nvSpPr>
        <dsp:cNvPr id="0" name=""/>
        <dsp:cNvSpPr/>
      </dsp:nvSpPr>
      <dsp:spPr>
        <a:xfrm>
          <a:off x="0" y="349204"/>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GOPATH </a:t>
          </a:r>
          <a:r>
            <a:rPr lang="en-US" sz="2400" kern="1200" dirty="0" smtClean="0">
              <a:sym typeface="Wingdings"/>
            </a:rPr>
            <a:t></a:t>
          </a:r>
          <a:endParaRPr lang="en-US" sz="2400" kern="1200" dirty="0"/>
        </a:p>
      </dsp:txBody>
      <dsp:txXfrm>
        <a:off x="0" y="349204"/>
        <a:ext cx="2468880" cy="685532"/>
      </dsp:txXfrm>
    </dsp:sp>
    <dsp:sp modelId="{15AAE996-BA35-9A4C-9D56-942BDC8325C5}">
      <dsp:nvSpPr>
        <dsp:cNvPr id="0" name=""/>
        <dsp:cNvSpPr/>
      </dsp:nvSpPr>
      <dsp:spPr>
        <a:xfrm>
          <a:off x="6091724" y="406332"/>
          <a:ext cx="856915" cy="57127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go-</a:t>
          </a:r>
          <a:r>
            <a:rPr lang="en-US" sz="1000" kern="1200" dirty="0" err="1" smtClean="0"/>
            <a:t>lang</a:t>
          </a:r>
          <a:r>
            <a:rPr lang="en-US" sz="1000" kern="1200" dirty="0" smtClean="0"/>
            <a:t>-programming</a:t>
          </a:r>
          <a:endParaRPr lang="en-US" sz="1000" kern="1200" dirty="0"/>
        </a:p>
      </dsp:txBody>
      <dsp:txXfrm>
        <a:off x="6108456" y="423064"/>
        <a:ext cx="823451" cy="537812"/>
      </dsp:txXfrm>
    </dsp:sp>
    <dsp:sp modelId="{B0C68508-B541-974F-A809-2BAE5EB45307}">
      <dsp:nvSpPr>
        <dsp:cNvPr id="0" name=""/>
        <dsp:cNvSpPr/>
      </dsp:nvSpPr>
      <dsp:spPr>
        <a:xfrm>
          <a:off x="5406192" y="977608"/>
          <a:ext cx="1113989" cy="228510"/>
        </a:xfrm>
        <a:custGeom>
          <a:avLst/>
          <a:gdLst/>
          <a:ahLst/>
          <a:cxnLst/>
          <a:rect l="0" t="0" r="0" b="0"/>
          <a:pathLst>
            <a:path>
              <a:moveTo>
                <a:pt x="1113989" y="0"/>
              </a:moveTo>
              <a:lnTo>
                <a:pt x="1113989" y="114255"/>
              </a:lnTo>
              <a:lnTo>
                <a:pt x="0" y="114255"/>
              </a:lnTo>
              <a:lnTo>
                <a:pt x="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4977735" y="1206119"/>
          <a:ext cx="856915" cy="571276"/>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src</a:t>
          </a:r>
          <a:endParaRPr lang="en-US" sz="1000" kern="1200" dirty="0"/>
        </a:p>
      </dsp:txBody>
      <dsp:txXfrm>
        <a:off x="4994467" y="1222851"/>
        <a:ext cx="823451" cy="537812"/>
      </dsp:txXfrm>
    </dsp:sp>
    <dsp:sp modelId="{166884DE-BE24-4743-9A1F-F0EAF6E40032}">
      <dsp:nvSpPr>
        <dsp:cNvPr id="0" name=""/>
        <dsp:cNvSpPr/>
      </dsp:nvSpPr>
      <dsp:spPr>
        <a:xfrm>
          <a:off x="4013705" y="1777396"/>
          <a:ext cx="1392487" cy="228510"/>
        </a:xfrm>
        <a:custGeom>
          <a:avLst/>
          <a:gdLst/>
          <a:ahLst/>
          <a:cxnLst/>
          <a:rect l="0" t="0" r="0" b="0"/>
          <a:pathLst>
            <a:path>
              <a:moveTo>
                <a:pt x="1392487" y="0"/>
              </a:moveTo>
              <a:lnTo>
                <a:pt x="1392487"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585248" y="2005906"/>
          <a:ext cx="856915" cy="571276"/>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github.com</a:t>
          </a:r>
          <a:endParaRPr lang="en-US" sz="1000" kern="1200" dirty="0"/>
        </a:p>
      </dsp:txBody>
      <dsp:txXfrm>
        <a:off x="3601980" y="2022638"/>
        <a:ext cx="823451" cy="537812"/>
      </dsp:txXfrm>
    </dsp:sp>
    <dsp:sp modelId="{50C4A1F8-96EC-1F43-BA6F-F2259104C41F}">
      <dsp:nvSpPr>
        <dsp:cNvPr id="0" name=""/>
        <dsp:cNvSpPr/>
      </dsp:nvSpPr>
      <dsp:spPr>
        <a:xfrm>
          <a:off x="3456710"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028253"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3044985" y="2822426"/>
        <a:ext cx="823451" cy="537812"/>
      </dsp:txXfrm>
    </dsp:sp>
    <dsp:sp modelId="{19487793-57C2-374A-879F-E696F530DB02}">
      <dsp:nvSpPr>
        <dsp:cNvPr id="0" name=""/>
        <dsp:cNvSpPr/>
      </dsp:nvSpPr>
      <dsp:spPr>
        <a:xfrm>
          <a:off x="2899715"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47125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a:t>
          </a:r>
          <a:endParaRPr lang="en-US" sz="1000" kern="1200" dirty="0"/>
        </a:p>
      </dsp:txBody>
      <dsp:txXfrm>
        <a:off x="2487990" y="3622213"/>
        <a:ext cx="823451" cy="537812"/>
      </dsp:txXfrm>
    </dsp:sp>
    <dsp:sp modelId="{0749EE12-1614-D34F-95BC-9FD994DB0A6B}">
      <dsp:nvSpPr>
        <dsp:cNvPr id="0" name=""/>
        <dsp:cNvSpPr/>
      </dsp:nvSpPr>
      <dsp:spPr>
        <a:xfrm>
          <a:off x="3456710"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58524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awesome</a:t>
          </a:r>
          <a:endParaRPr lang="en-US" sz="1000" kern="1200" dirty="0"/>
        </a:p>
      </dsp:txBody>
      <dsp:txXfrm>
        <a:off x="3601980" y="3622213"/>
        <a:ext cx="823451" cy="537812"/>
      </dsp:txXfrm>
    </dsp:sp>
    <dsp:sp modelId="{B51CD7DC-1830-E34E-BABF-5600D92A8EC9}">
      <dsp:nvSpPr>
        <dsp:cNvPr id="0" name=""/>
        <dsp:cNvSpPr/>
      </dsp:nvSpPr>
      <dsp:spPr>
        <a:xfrm>
          <a:off x="4013705"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142242" y="2805694"/>
          <a:ext cx="856915" cy="571276"/>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bob</a:t>
          </a:r>
          <a:endParaRPr lang="en-US" sz="1000" kern="1200" dirty="0"/>
        </a:p>
      </dsp:txBody>
      <dsp:txXfrm>
        <a:off x="4158974" y="2822426"/>
        <a:ext cx="823451" cy="537812"/>
      </dsp:txXfrm>
    </dsp:sp>
    <dsp:sp modelId="{D3F96F7F-FB1D-0946-8900-D7DA7DA026C7}">
      <dsp:nvSpPr>
        <dsp:cNvPr id="0" name=""/>
        <dsp:cNvSpPr/>
      </dsp:nvSpPr>
      <dsp:spPr>
        <a:xfrm>
          <a:off x="5406192" y="1777396"/>
          <a:ext cx="1392487" cy="228510"/>
        </a:xfrm>
        <a:custGeom>
          <a:avLst/>
          <a:gdLst/>
          <a:ahLst/>
          <a:cxnLst/>
          <a:rect l="0" t="0" r="0" b="0"/>
          <a:pathLst>
            <a:path>
              <a:moveTo>
                <a:pt x="0" y="0"/>
              </a:moveTo>
              <a:lnTo>
                <a:pt x="0" y="114255"/>
              </a:lnTo>
              <a:lnTo>
                <a:pt x="1392487" y="114255"/>
              </a:lnTo>
              <a:lnTo>
                <a:pt x="1392487"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370222" y="2005906"/>
          <a:ext cx="856915" cy="57127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work-repo</a:t>
          </a:r>
          <a:endParaRPr lang="en-US" sz="1000" kern="1200" dirty="0"/>
        </a:p>
      </dsp:txBody>
      <dsp:txXfrm>
        <a:off x="6386954" y="2022638"/>
        <a:ext cx="823451" cy="537812"/>
      </dsp:txXfrm>
    </dsp:sp>
    <dsp:sp modelId="{7E354305-1666-DE40-85C2-BA948E95C27F}">
      <dsp:nvSpPr>
        <dsp:cNvPr id="0" name=""/>
        <dsp:cNvSpPr/>
      </dsp:nvSpPr>
      <dsp:spPr>
        <a:xfrm>
          <a:off x="6241684"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813227" y="2805694"/>
          <a:ext cx="856915" cy="571276"/>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susan</a:t>
          </a:r>
          <a:endParaRPr lang="en-US" sz="1000" kern="1200" dirty="0"/>
        </a:p>
      </dsp:txBody>
      <dsp:txXfrm>
        <a:off x="5829959" y="2822426"/>
        <a:ext cx="823451" cy="537812"/>
      </dsp:txXfrm>
    </dsp:sp>
    <dsp:sp modelId="{24785C53-E048-2F49-95E5-50BA01B35473}">
      <dsp:nvSpPr>
        <dsp:cNvPr id="0" name=""/>
        <dsp:cNvSpPr/>
      </dsp:nvSpPr>
      <dsp:spPr>
        <a:xfrm>
          <a:off x="5684690"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623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hello2</a:t>
          </a:r>
          <a:endParaRPr lang="en-US" sz="1000" kern="1200" dirty="0"/>
        </a:p>
      </dsp:txBody>
      <dsp:txXfrm>
        <a:off x="5272964" y="3622213"/>
        <a:ext cx="823451" cy="537812"/>
      </dsp:txXfrm>
    </dsp:sp>
    <dsp:sp modelId="{521E9FC3-0242-3B42-9B09-24880D5F4B25}">
      <dsp:nvSpPr>
        <dsp:cNvPr id="0" name=""/>
        <dsp:cNvSpPr/>
      </dsp:nvSpPr>
      <dsp:spPr>
        <a:xfrm>
          <a:off x="6241684"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37022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fearless</a:t>
          </a:r>
          <a:endParaRPr lang="en-US" sz="1000" kern="1200" dirty="0"/>
        </a:p>
      </dsp:txBody>
      <dsp:txXfrm>
        <a:off x="6386954" y="3622213"/>
        <a:ext cx="823451" cy="537812"/>
      </dsp:txXfrm>
    </dsp:sp>
    <dsp:sp modelId="{F2AC8BF6-11F8-C04E-BAE1-EB5935D23DFA}">
      <dsp:nvSpPr>
        <dsp:cNvPr id="0" name=""/>
        <dsp:cNvSpPr/>
      </dsp:nvSpPr>
      <dsp:spPr>
        <a:xfrm>
          <a:off x="6798679"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927217"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6943949" y="2822426"/>
        <a:ext cx="823451" cy="537812"/>
      </dsp:txXfrm>
    </dsp:sp>
    <dsp:sp modelId="{B62AA9A1-5F54-6045-8971-275A9DD1F0C1}">
      <dsp:nvSpPr>
        <dsp:cNvPr id="0" name=""/>
        <dsp:cNvSpPr/>
      </dsp:nvSpPr>
      <dsp:spPr>
        <a:xfrm>
          <a:off x="6474462" y="977608"/>
          <a:ext cx="91440" cy="228510"/>
        </a:xfrm>
        <a:custGeom>
          <a:avLst/>
          <a:gdLst/>
          <a:ahLst/>
          <a:cxnLst/>
          <a:rect l="0" t="0" r="0" b="0"/>
          <a:pathLst>
            <a:path>
              <a:moveTo>
                <a:pt x="45720" y="0"/>
              </a:moveTo>
              <a:lnTo>
                <a:pt x="4572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609172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bin</a:t>
          </a:r>
          <a:endParaRPr lang="en-US" sz="1000" kern="1200" dirty="0"/>
        </a:p>
      </dsp:txBody>
      <dsp:txXfrm>
        <a:off x="6108456" y="1222851"/>
        <a:ext cx="823451" cy="537812"/>
      </dsp:txXfrm>
    </dsp:sp>
    <dsp:sp modelId="{F14A70CF-49E7-814A-8E8C-5DD5E1313154}">
      <dsp:nvSpPr>
        <dsp:cNvPr id="0" name=""/>
        <dsp:cNvSpPr/>
      </dsp:nvSpPr>
      <dsp:spPr>
        <a:xfrm>
          <a:off x="6520182" y="977608"/>
          <a:ext cx="1113989" cy="228510"/>
        </a:xfrm>
        <a:custGeom>
          <a:avLst/>
          <a:gdLst/>
          <a:ahLst/>
          <a:cxnLst/>
          <a:rect l="0" t="0" r="0" b="0"/>
          <a:pathLst>
            <a:path>
              <a:moveTo>
                <a:pt x="0" y="0"/>
              </a:moveTo>
              <a:lnTo>
                <a:pt x="0" y="114255"/>
              </a:lnTo>
              <a:lnTo>
                <a:pt x="1113989" y="114255"/>
              </a:lnTo>
              <a:lnTo>
                <a:pt x="1113989"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720571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pkg</a:t>
          </a:r>
          <a:endParaRPr lang="en-US" sz="1000" kern="1200" dirty="0"/>
        </a:p>
      </dsp:txBody>
      <dsp:txXfrm>
        <a:off x="7222446" y="1222851"/>
        <a:ext cx="823451" cy="537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C674B-BD2E-4A4C-9774-225C027D0A2D}">
      <dsp:nvSpPr>
        <dsp:cNvPr id="0" name=""/>
        <dsp:cNvSpPr/>
      </dsp:nvSpPr>
      <dsp:spPr>
        <a:xfrm>
          <a:off x="127330" y="1629770"/>
          <a:ext cx="809086" cy="40454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$GOPATH</a:t>
          </a:r>
          <a:endParaRPr lang="en-US" sz="1300" kern="1200" dirty="0"/>
        </a:p>
      </dsp:txBody>
      <dsp:txXfrm>
        <a:off x="139179" y="1641619"/>
        <a:ext cx="785388" cy="380845"/>
      </dsp:txXfrm>
    </dsp:sp>
    <dsp:sp modelId="{32EDC765-8EAE-6A4D-8208-7B160C47EEE6}">
      <dsp:nvSpPr>
        <dsp:cNvPr id="0" name=""/>
        <dsp:cNvSpPr/>
      </dsp:nvSpPr>
      <dsp:spPr>
        <a:xfrm rot="17132988">
          <a:off x="494609" y="1239129"/>
          <a:ext cx="1207250" cy="22763"/>
        </a:xfrm>
        <a:custGeom>
          <a:avLst/>
          <a:gdLst/>
          <a:ahLst/>
          <a:cxnLst/>
          <a:rect l="0" t="0" r="0" b="0"/>
          <a:pathLst>
            <a:path>
              <a:moveTo>
                <a:pt x="0" y="11381"/>
              </a:moveTo>
              <a:lnTo>
                <a:pt x="1207250"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68053" y="1220330"/>
        <a:ext cx="60362" cy="60362"/>
      </dsp:txXfrm>
    </dsp:sp>
    <dsp:sp modelId="{E81D6897-74F8-104E-BB26-0F13F99A5397}">
      <dsp:nvSpPr>
        <dsp:cNvPr id="0" name=""/>
        <dsp:cNvSpPr/>
      </dsp:nvSpPr>
      <dsp:spPr>
        <a:xfrm>
          <a:off x="1260052" y="466708"/>
          <a:ext cx="809086" cy="404543"/>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src</a:t>
          </a:r>
          <a:endParaRPr lang="en-US" sz="1300" kern="1200" dirty="0"/>
        </a:p>
      </dsp:txBody>
      <dsp:txXfrm>
        <a:off x="1271901" y="478557"/>
        <a:ext cx="785388" cy="380845"/>
      </dsp:txXfrm>
    </dsp:sp>
    <dsp:sp modelId="{377095C3-F66E-404D-8362-990B3618B679}">
      <dsp:nvSpPr>
        <dsp:cNvPr id="0" name=""/>
        <dsp:cNvSpPr/>
      </dsp:nvSpPr>
      <dsp:spPr>
        <a:xfrm rot="18289469">
          <a:off x="1947595" y="424986"/>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422199"/>
        <a:ext cx="28336" cy="28336"/>
      </dsp:txXfrm>
    </dsp:sp>
    <dsp:sp modelId="{BBE0921A-4720-6342-98E2-2C2C6EC65BEF}">
      <dsp:nvSpPr>
        <dsp:cNvPr id="0" name=""/>
        <dsp:cNvSpPr/>
      </dsp:nvSpPr>
      <dsp:spPr>
        <a:xfrm>
          <a:off x="2392773" y="1483"/>
          <a:ext cx="809086" cy="404543"/>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recipe-manager</a:t>
          </a:r>
          <a:endParaRPr lang="en-US" sz="1300" kern="1200" dirty="0"/>
        </a:p>
      </dsp:txBody>
      <dsp:txXfrm>
        <a:off x="2404622" y="13332"/>
        <a:ext cx="785388" cy="380845"/>
      </dsp:txXfrm>
    </dsp:sp>
    <dsp:sp modelId="{12F35C4D-9AF1-024D-905C-7CB395514E34}">
      <dsp:nvSpPr>
        <dsp:cNvPr id="0" name=""/>
        <dsp:cNvSpPr/>
      </dsp:nvSpPr>
      <dsp:spPr>
        <a:xfrm>
          <a:off x="3201859" y="192373"/>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55586" y="195664"/>
        <a:ext cx="16181" cy="16181"/>
      </dsp:txXfrm>
    </dsp:sp>
    <dsp:sp modelId="{6EB15561-2B2C-114B-8083-F53B664A75BC}">
      <dsp:nvSpPr>
        <dsp:cNvPr id="0" name=""/>
        <dsp:cNvSpPr/>
      </dsp:nvSpPr>
      <dsp:spPr>
        <a:xfrm>
          <a:off x="3525494" y="1483"/>
          <a:ext cx="809086" cy="404543"/>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a:t>
          </a:r>
          <a:endParaRPr lang="en-US" sz="1300" kern="1200" dirty="0"/>
        </a:p>
      </dsp:txBody>
      <dsp:txXfrm>
        <a:off x="3537343" y="13332"/>
        <a:ext cx="785388" cy="380845"/>
      </dsp:txXfrm>
    </dsp:sp>
    <dsp:sp modelId="{30D7F2C4-490D-544F-A8B9-098BF192D0B7}">
      <dsp:nvSpPr>
        <dsp:cNvPr id="0" name=""/>
        <dsp:cNvSpPr/>
      </dsp:nvSpPr>
      <dsp:spPr>
        <a:xfrm>
          <a:off x="2069138" y="657598"/>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660889"/>
        <a:ext cx="16181" cy="16181"/>
      </dsp:txXfrm>
    </dsp:sp>
    <dsp:sp modelId="{F44F9F11-2B43-8343-92E7-43CA9A676323}">
      <dsp:nvSpPr>
        <dsp:cNvPr id="0" name=""/>
        <dsp:cNvSpPr/>
      </dsp:nvSpPr>
      <dsp:spPr>
        <a:xfrm>
          <a:off x="2392773" y="466708"/>
          <a:ext cx="809086" cy="404543"/>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awesome-app</a:t>
          </a:r>
          <a:endParaRPr lang="en-US" sz="1300" kern="1200" dirty="0"/>
        </a:p>
      </dsp:txBody>
      <dsp:txXfrm>
        <a:off x="2404622" y="478557"/>
        <a:ext cx="785388" cy="380845"/>
      </dsp:txXfrm>
    </dsp:sp>
    <dsp:sp modelId="{2DEE3676-3DD3-3943-9351-8AD14AD5AA9B}">
      <dsp:nvSpPr>
        <dsp:cNvPr id="0" name=""/>
        <dsp:cNvSpPr/>
      </dsp:nvSpPr>
      <dsp:spPr>
        <a:xfrm rot="3310531">
          <a:off x="1947595" y="890210"/>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887424"/>
        <a:ext cx="28336" cy="28336"/>
      </dsp:txXfrm>
    </dsp:sp>
    <dsp:sp modelId="{B9F3DEE1-E14E-0D4F-B8C2-C4EE935E46AE}">
      <dsp:nvSpPr>
        <dsp:cNvPr id="0" name=""/>
        <dsp:cNvSpPr/>
      </dsp:nvSpPr>
      <dsp:spPr>
        <a:xfrm>
          <a:off x="2392773" y="931933"/>
          <a:ext cx="809086" cy="404543"/>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security-</a:t>
          </a:r>
          <a:r>
            <a:rPr lang="en-US" sz="1300" kern="1200" dirty="0" err="1" smtClean="0"/>
            <a:t>pkg</a:t>
          </a:r>
          <a:endParaRPr lang="en-US" sz="1300" kern="1200" dirty="0"/>
        </a:p>
      </dsp:txBody>
      <dsp:txXfrm>
        <a:off x="2404622" y="943782"/>
        <a:ext cx="785388" cy="380845"/>
      </dsp:txXfrm>
    </dsp:sp>
    <dsp:sp modelId="{1EC3626B-BB2F-D84A-BB70-8FB8F716C4B7}">
      <dsp:nvSpPr>
        <dsp:cNvPr id="0" name=""/>
        <dsp:cNvSpPr/>
      </dsp:nvSpPr>
      <dsp:spPr>
        <a:xfrm rot="2142401">
          <a:off x="898956" y="1936966"/>
          <a:ext cx="398557" cy="22763"/>
        </a:xfrm>
        <a:custGeom>
          <a:avLst/>
          <a:gdLst/>
          <a:ahLst/>
          <a:cxnLst/>
          <a:rect l="0" t="0" r="0" b="0"/>
          <a:pathLst>
            <a:path>
              <a:moveTo>
                <a:pt x="0" y="11381"/>
              </a:moveTo>
              <a:lnTo>
                <a:pt x="39855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88270" y="1938384"/>
        <a:ext cx="19927" cy="19927"/>
      </dsp:txXfrm>
    </dsp:sp>
    <dsp:sp modelId="{FAB3633E-4908-0745-A6D0-2350DC18B916}">
      <dsp:nvSpPr>
        <dsp:cNvPr id="0" name=""/>
        <dsp:cNvSpPr/>
      </dsp:nvSpPr>
      <dsp:spPr>
        <a:xfrm>
          <a:off x="1260052" y="1862383"/>
          <a:ext cx="809086" cy="404543"/>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pkg</a:t>
          </a:r>
          <a:endParaRPr lang="en-US" sz="1300" kern="1200" dirty="0"/>
        </a:p>
      </dsp:txBody>
      <dsp:txXfrm>
        <a:off x="1271901" y="1874232"/>
        <a:ext cx="785388" cy="380845"/>
      </dsp:txXfrm>
    </dsp:sp>
    <dsp:sp modelId="{4B855456-F0DB-AA47-A4B4-C8030E97E7AA}">
      <dsp:nvSpPr>
        <dsp:cNvPr id="0" name=""/>
        <dsp:cNvSpPr/>
      </dsp:nvSpPr>
      <dsp:spPr>
        <a:xfrm rot="18289469">
          <a:off x="1947595" y="1820660"/>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1817874"/>
        <a:ext cx="28336" cy="28336"/>
      </dsp:txXfrm>
    </dsp:sp>
    <dsp:sp modelId="{66764F56-BC03-8D4B-A249-E5EDB4541AD4}">
      <dsp:nvSpPr>
        <dsp:cNvPr id="0" name=""/>
        <dsp:cNvSpPr/>
      </dsp:nvSpPr>
      <dsp:spPr>
        <a:xfrm>
          <a:off x="2392773" y="1397158"/>
          <a:ext cx="809086" cy="404543"/>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fmt</a:t>
          </a:r>
          <a:endParaRPr lang="en-US" sz="1300" kern="1200" dirty="0"/>
        </a:p>
      </dsp:txBody>
      <dsp:txXfrm>
        <a:off x="2404622" y="1409007"/>
        <a:ext cx="785388" cy="380845"/>
      </dsp:txXfrm>
    </dsp:sp>
    <dsp:sp modelId="{CCEE34B3-91F4-6146-BB4E-1BB5471D63F3}">
      <dsp:nvSpPr>
        <dsp:cNvPr id="0" name=""/>
        <dsp:cNvSpPr/>
      </dsp:nvSpPr>
      <dsp:spPr>
        <a:xfrm>
          <a:off x="2069138" y="2053272"/>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2056563"/>
        <a:ext cx="16181" cy="16181"/>
      </dsp:txXfrm>
    </dsp:sp>
    <dsp:sp modelId="{8625D8D4-C721-114B-BA1C-E9D7CD9E713A}">
      <dsp:nvSpPr>
        <dsp:cNvPr id="0" name=""/>
        <dsp:cNvSpPr/>
      </dsp:nvSpPr>
      <dsp:spPr>
        <a:xfrm>
          <a:off x="2392773" y="1862383"/>
          <a:ext cx="809086" cy="404543"/>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a:t>
          </a:r>
          <a:endParaRPr lang="en-US" sz="1300" kern="1200" dirty="0"/>
        </a:p>
      </dsp:txBody>
      <dsp:txXfrm>
        <a:off x="2404622" y="1874232"/>
        <a:ext cx="785388" cy="380845"/>
      </dsp:txXfrm>
    </dsp:sp>
    <dsp:sp modelId="{75DF0864-8FCD-474F-A98B-246628C24555}">
      <dsp:nvSpPr>
        <dsp:cNvPr id="0" name=""/>
        <dsp:cNvSpPr/>
      </dsp:nvSpPr>
      <dsp:spPr>
        <a:xfrm rot="3310531">
          <a:off x="1947595" y="2285885"/>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2283099"/>
        <a:ext cx="28336" cy="28336"/>
      </dsp:txXfrm>
    </dsp:sp>
    <dsp:sp modelId="{953F2696-B1D8-524A-A742-B16201510455}">
      <dsp:nvSpPr>
        <dsp:cNvPr id="0" name=""/>
        <dsp:cNvSpPr/>
      </dsp:nvSpPr>
      <dsp:spPr>
        <a:xfrm>
          <a:off x="2392773" y="2327607"/>
          <a:ext cx="809086" cy="404543"/>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security</a:t>
          </a:r>
          <a:endParaRPr lang="en-US" sz="1300" kern="1200" dirty="0"/>
        </a:p>
      </dsp:txBody>
      <dsp:txXfrm>
        <a:off x="2404622" y="2339456"/>
        <a:ext cx="785388" cy="380845"/>
      </dsp:txXfrm>
    </dsp:sp>
    <dsp:sp modelId="{0AE60012-E971-2040-96C9-942F43C6A580}">
      <dsp:nvSpPr>
        <dsp:cNvPr id="0" name=""/>
        <dsp:cNvSpPr/>
      </dsp:nvSpPr>
      <dsp:spPr>
        <a:xfrm rot="4467012">
          <a:off x="494609" y="2402191"/>
          <a:ext cx="1207250" cy="22763"/>
        </a:xfrm>
        <a:custGeom>
          <a:avLst/>
          <a:gdLst/>
          <a:ahLst/>
          <a:cxnLst/>
          <a:rect l="0" t="0" r="0" b="0"/>
          <a:pathLst>
            <a:path>
              <a:moveTo>
                <a:pt x="0" y="11381"/>
              </a:moveTo>
              <a:lnTo>
                <a:pt x="1207250"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68053" y="2383392"/>
        <a:ext cx="60362" cy="60362"/>
      </dsp:txXfrm>
    </dsp:sp>
    <dsp:sp modelId="{302E0FC5-3EAE-FF4E-96A7-7561C3B381ED}">
      <dsp:nvSpPr>
        <dsp:cNvPr id="0" name=""/>
        <dsp:cNvSpPr/>
      </dsp:nvSpPr>
      <dsp:spPr>
        <a:xfrm>
          <a:off x="1260052" y="2792832"/>
          <a:ext cx="809086" cy="404543"/>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bin</a:t>
          </a:r>
          <a:endParaRPr lang="en-US" sz="1300" kern="1200" dirty="0"/>
        </a:p>
      </dsp:txBody>
      <dsp:txXfrm>
        <a:off x="1271901" y="2804681"/>
        <a:ext cx="785388" cy="380845"/>
      </dsp:txXfrm>
    </dsp:sp>
    <dsp:sp modelId="{9B4DDFED-BB6B-3F47-B98F-693A339B5E86}">
      <dsp:nvSpPr>
        <dsp:cNvPr id="0" name=""/>
        <dsp:cNvSpPr/>
      </dsp:nvSpPr>
      <dsp:spPr>
        <a:xfrm>
          <a:off x="2069138" y="2983722"/>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2987013"/>
        <a:ext cx="16181" cy="16181"/>
      </dsp:txXfrm>
    </dsp:sp>
    <dsp:sp modelId="{3ED6E3EA-9774-5F41-80B5-6A4BBBB1DD03}">
      <dsp:nvSpPr>
        <dsp:cNvPr id="0" name=""/>
        <dsp:cNvSpPr/>
      </dsp:nvSpPr>
      <dsp:spPr>
        <a:xfrm>
          <a:off x="2392773" y="2792832"/>
          <a:ext cx="809086" cy="404543"/>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awesome</a:t>
          </a:r>
          <a:endParaRPr lang="en-US" sz="1300" kern="1200" dirty="0"/>
        </a:p>
      </dsp:txBody>
      <dsp:txXfrm>
        <a:off x="2404622" y="2804681"/>
        <a:ext cx="785388" cy="3808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5/12/17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5/12/17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5/12/17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5/12/17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5/12/17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5/12/17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5/12/17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599237" y="2120978"/>
            <a:ext cx="471713"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4" y="3368138"/>
            <a:ext cx="2144427" cy="435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62385" y="2204352"/>
            <a:ext cx="122126"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3352724"/>
            <a:ext cx="2140934" cy="236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2331050"/>
            <a:ext cx="1826770" cy="217500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369332"/>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49885" y="1491853"/>
            <a:ext cx="122126"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886737" y="1408479"/>
            <a:ext cx="471713"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3350741"/>
            <a:ext cx="1130678" cy="1982"/>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859800"/>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3239215"/>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973148"/>
            <a:ext cx="1127186" cy="16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6" y="2720463"/>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4" y="2865022"/>
            <a:ext cx="925081"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19" y="2865022"/>
            <a:ext cx="925081"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0" y="4217898"/>
            <a:ext cx="1842323" cy="854554"/>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7" y="4190938"/>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5" y="4669175"/>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4813734"/>
            <a:ext cx="807486"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4813734"/>
            <a:ext cx="682052"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0" y="3190382"/>
            <a:ext cx="1842323" cy="854554"/>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5" y="3641659"/>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29" y="5271609"/>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4" y="4084135"/>
            <a:ext cx="580157" cy="925595"/>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3754377"/>
            <a:ext cx="572296"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2" y="5829488"/>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4" y="3444702"/>
            <a:ext cx="1842323" cy="854554"/>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4004775"/>
            <a:ext cx="517418"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1" y="4146853"/>
            <a:ext cx="1654171" cy="572316"/>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0" y="540440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3" y="5962284"/>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3" y="400477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4564848"/>
            <a:ext cx="517418"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784592" y="3874415"/>
            <a:ext cx="1505252"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0" y="257350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3133578"/>
            <a:ext cx="517418"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1" y="4298290"/>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Binary File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441988216"/>
      </p:ext>
    </p:extLst>
  </p:cSld>
  <p:clrMapOvr>
    <a:masterClrMapping/>
  </p:clrMapOvr>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Working with binary files</a:t>
            </a:r>
          </a:p>
          <a:p>
            <a:pPr lvl="1"/>
            <a:r>
              <a:rPr lang="en-US" b="1" dirty="0" smtClean="0">
                <a:latin typeface="Helvetica Neue"/>
                <a:cs typeface="Helvetica Neue"/>
              </a:rPr>
              <a:t>Creating</a:t>
            </a:r>
          </a:p>
          <a:p>
            <a:pPr lvl="1"/>
            <a:r>
              <a:rPr lang="en-US" b="1" dirty="0" smtClean="0">
                <a:latin typeface="Helvetica Neue"/>
                <a:cs typeface="Helvetica Neue"/>
              </a:rPr>
              <a:t>Writing</a:t>
            </a:r>
          </a:p>
          <a:p>
            <a:pPr lvl="1"/>
            <a:r>
              <a:rPr lang="en-US" b="1" dirty="0" smtClean="0">
                <a:latin typeface="Helvetica Neue"/>
                <a:cs typeface="Helvetica Neue"/>
              </a:rPr>
              <a:t>Opening</a:t>
            </a:r>
          </a:p>
          <a:p>
            <a:pPr lvl="1"/>
            <a:r>
              <a:rPr lang="en-US" b="1" smtClean="0">
                <a:latin typeface="Helvetica Neue"/>
                <a:cs typeface="Helvetica Neue"/>
              </a:rPr>
              <a:t>Reading</a:t>
            </a:r>
            <a:endParaRPr lang="en-US" b="1" dirty="0">
              <a:latin typeface="Helvetica Neue"/>
              <a:cs typeface="Helvetica Neue"/>
            </a:endParaRPr>
          </a:p>
        </p:txBody>
      </p:sp>
    </p:spTree>
    <p:extLst>
      <p:ext uri="{BB962C8B-B14F-4D97-AF65-F5344CB8AC3E}">
        <p14:creationId xmlns:p14="http://schemas.microsoft.com/office/powerpoint/2010/main" val="2290209183"/>
      </p:ext>
    </p:extLst>
  </p:cSld>
  <p:clrMapOvr>
    <a:masterClrMapping/>
  </p:clrMapOvr>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Stat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199123872"/>
      </p:ext>
    </p:extLst>
  </p:cSld>
  <p:clrMapOvr>
    <a:masterClrMapping/>
  </p:clrMapOvr>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Other useful things to do with a file:</a:t>
            </a:r>
          </a:p>
          <a:p>
            <a:pPr lvl="1"/>
            <a:r>
              <a:rPr lang="en-US" b="1" dirty="0" smtClean="0">
                <a:latin typeface="Helvetica Neue"/>
                <a:cs typeface="Helvetica Neue"/>
              </a:rPr>
              <a:t>Stats</a:t>
            </a:r>
          </a:p>
          <a:p>
            <a:pPr lvl="2"/>
            <a:r>
              <a:rPr lang="en-US" b="1" dirty="0" smtClean="0">
                <a:latin typeface="Helvetica Neue"/>
                <a:cs typeface="Helvetica Neue"/>
              </a:rPr>
              <a:t>Size</a:t>
            </a:r>
            <a:endParaRPr lang="en-US" b="1" dirty="0">
              <a:latin typeface="Helvetica Neue"/>
              <a:cs typeface="Helvetica Neue"/>
            </a:endParaRPr>
          </a:p>
          <a:p>
            <a:pPr lvl="2"/>
            <a:r>
              <a:rPr lang="en-US" b="1" dirty="0" smtClean="0">
                <a:latin typeface="Helvetica Neue"/>
                <a:cs typeface="Helvetica Neue"/>
              </a:rPr>
              <a:t>Mode</a:t>
            </a:r>
          </a:p>
          <a:p>
            <a:pPr lvl="2"/>
            <a:r>
              <a:rPr lang="en-US" b="1" smtClean="0">
                <a:latin typeface="Helvetica Neue"/>
                <a:cs typeface="Helvetica Neue"/>
              </a:rPr>
              <a:t>Perm</a:t>
            </a:r>
            <a:endParaRPr lang="en-US" b="1" dirty="0" smtClean="0">
              <a:latin typeface="Helvetica Neue"/>
              <a:cs typeface="Helvetica Neue"/>
            </a:endParaRPr>
          </a:p>
          <a:p>
            <a:pPr lvl="2"/>
            <a:r>
              <a:rPr lang="en-US" b="1" dirty="0" smtClean="0">
                <a:latin typeface="Helvetica Neue"/>
                <a:cs typeface="Helvetica Neue"/>
              </a:rPr>
              <a:t>Check if </a:t>
            </a:r>
            <a:r>
              <a:rPr lang="en-US" b="1" dirty="0" smtClean="0">
                <a:latin typeface="Helvetica Neue"/>
                <a:cs typeface="Helvetica Neue"/>
              </a:rPr>
              <a:t>exist</a:t>
            </a:r>
          </a:p>
          <a:p>
            <a:pPr lvl="2"/>
            <a:r>
              <a:rPr lang="en-US" b="1" dirty="0" smtClean="0">
                <a:latin typeface="Helvetica Neue"/>
                <a:cs typeface="Helvetica Neue"/>
              </a:rPr>
              <a:t>Etc.</a:t>
            </a:r>
            <a:endParaRPr lang="en-US" b="1" dirty="0" smtClean="0">
              <a:latin typeface="Helvetica Neue"/>
              <a:cs typeface="Helvetica Neue"/>
            </a:endParaRPr>
          </a:p>
        </p:txBody>
      </p:sp>
    </p:spTree>
    <p:extLst>
      <p:ext uri="{BB962C8B-B14F-4D97-AF65-F5344CB8AC3E}">
        <p14:creationId xmlns:p14="http://schemas.microsoft.com/office/powerpoint/2010/main" val="694651422"/>
      </p:ext>
    </p:extLst>
  </p:cSld>
  <p:clrMapOvr>
    <a:masterClrMapping/>
  </p:clrMapOvr>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Std</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674846499"/>
      </p:ext>
    </p:extLst>
  </p:cSld>
  <p:clrMapOvr>
    <a:masterClrMapping/>
  </p:clrMapOvr>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os.Stdout</a:t>
            </a:r>
            <a:endParaRPr lang="en-US" b="1" dirty="0" smtClean="0">
              <a:latin typeface="Helvetica Neue"/>
              <a:cs typeface="Helvetica Neue"/>
            </a:endParaRPr>
          </a:p>
          <a:p>
            <a:pPr lvl="2"/>
            <a:r>
              <a:rPr lang="en-US" b="1" dirty="0" err="1" smtClean="0">
                <a:latin typeface="Helvetica Neue"/>
                <a:cs typeface="Helvetica Neue"/>
              </a:rPr>
              <a:t>os.Stdin</a:t>
            </a:r>
            <a:endParaRPr lang="en-US" b="1" dirty="0" smtClean="0">
              <a:latin typeface="Helvetica Neue"/>
              <a:cs typeface="Helvetica Neue"/>
            </a:endParaRPr>
          </a:p>
          <a:p>
            <a:pPr lvl="2"/>
            <a:r>
              <a:rPr lang="en-US" b="1" dirty="0" err="1" smtClean="0">
                <a:latin typeface="Helvetica Neue"/>
                <a:cs typeface="Helvetica Neue"/>
              </a:rPr>
              <a:t>os.Stderr</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os.Stdout</a:t>
            </a:r>
            <a:endParaRPr lang="en-US" b="1" dirty="0" smtClean="0">
              <a:latin typeface="Helvetica Neue"/>
              <a:cs typeface="Helvetica Neue"/>
            </a:endParaRPr>
          </a:p>
          <a:p>
            <a:pPr lvl="2"/>
            <a:r>
              <a:rPr lang="en-US" b="1" dirty="0" err="1" smtClean="0">
                <a:latin typeface="Helvetica Neue"/>
                <a:cs typeface="Helvetica Neue"/>
              </a:rPr>
              <a:t>os.Stdin</a:t>
            </a:r>
            <a:endParaRPr lang="en-US" b="1" dirty="0" smtClean="0">
              <a:latin typeface="Helvetica Neue"/>
              <a:cs typeface="Helvetica Neue"/>
            </a:endParaRPr>
          </a:p>
          <a:p>
            <a:pPr lvl="2"/>
            <a:r>
              <a:rPr lang="en-US" b="1" dirty="0" err="1" smtClean="0">
                <a:latin typeface="Helvetica Neue"/>
                <a:cs typeface="Helvetica Neue"/>
              </a:rPr>
              <a:t>os.Stderr</a:t>
            </a:r>
            <a:endParaRPr lang="en-US" b="1" dirty="0">
              <a:latin typeface="Helvetica Neue"/>
              <a:cs typeface="Helvetica Neue"/>
            </a:endParaRPr>
          </a:p>
        </p:txBody>
      </p:sp>
    </p:spTree>
    <p:extLst>
      <p:ext uri="{BB962C8B-B14F-4D97-AF65-F5344CB8AC3E}">
        <p14:creationId xmlns:p14="http://schemas.microsoft.com/office/powerpoint/2010/main" val="1307990749"/>
      </p:ext>
    </p:extLst>
  </p:cSld>
  <p:clrMapOvr>
    <a:masterClrMapping/>
  </p:clrMapOvr>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Aux Stuff</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7616727"/>
      </p:ext>
    </p:extLst>
  </p:cSld>
  <p:clrMapOvr>
    <a:masterClrMapping/>
  </p:clrMapOvr>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a:bodyPr>
          <a:lstStyle/>
          <a:p>
            <a:r>
              <a:rPr lang="en-US" b="1" dirty="0" smtClean="0">
                <a:latin typeface="Helvetica Neue"/>
                <a:cs typeface="Helvetica Neue"/>
              </a:rPr>
              <a:t>More </a:t>
            </a:r>
            <a:r>
              <a:rPr lang="en-US" b="1" dirty="0" err="1" smtClean="0">
                <a:latin typeface="Helvetica Neue"/>
                <a:cs typeface="Helvetica Neue"/>
              </a:rPr>
              <a:t>os</a:t>
            </a:r>
            <a:r>
              <a:rPr lang="en-US" b="1" dirty="0" smtClean="0">
                <a:latin typeface="Helvetica Neue"/>
                <a:cs typeface="Helvetica Neue"/>
              </a:rPr>
              <a:t> package goodies</a:t>
            </a:r>
            <a:endParaRPr lang="en-US" b="1" dirty="0" smtClean="0">
              <a:latin typeface="Helvetica Neue"/>
              <a:cs typeface="Helvetica Neue"/>
            </a:endParaRPr>
          </a:p>
          <a:p>
            <a:pPr lvl="1"/>
            <a:r>
              <a:rPr lang="en-US" b="1" dirty="0">
                <a:latin typeface="Helvetica Neue"/>
                <a:cs typeface="Helvetica Neue"/>
              </a:rPr>
              <a:t>Set arbitrary read/write* location within a file</a:t>
            </a:r>
          </a:p>
          <a:p>
            <a:pPr lvl="1"/>
            <a:r>
              <a:rPr lang="en-US" b="1" dirty="0">
                <a:latin typeface="Helvetica Neue"/>
                <a:cs typeface="Helvetica Neue"/>
              </a:rPr>
              <a:t>Flush file data to disk/perm store</a:t>
            </a:r>
          </a:p>
          <a:p>
            <a:pPr lvl="1"/>
            <a:r>
              <a:rPr lang="en-US" b="1" dirty="0">
                <a:latin typeface="Helvetica Neue"/>
                <a:cs typeface="Helvetica Neue"/>
              </a:rPr>
              <a:t>Truncate file data/</a:t>
            </a:r>
            <a:r>
              <a:rPr lang="en-US" b="1" dirty="0" smtClean="0">
                <a:latin typeface="Helvetica Neue"/>
                <a:cs typeface="Helvetica Neue"/>
              </a:rPr>
              <a:t>length</a:t>
            </a:r>
            <a:endParaRPr lang="en-US" b="1" dirty="0" smtClean="0">
              <a:latin typeface="Helvetica Neue"/>
              <a:cs typeface="Helvetica Neue"/>
            </a:endParaRPr>
          </a:p>
          <a:p>
            <a:pPr lvl="1"/>
            <a:r>
              <a:rPr lang="en-US" b="1" dirty="0" smtClean="0">
                <a:latin typeface="Helvetica Neue"/>
                <a:cs typeface="Helvetica Neue"/>
              </a:rPr>
              <a:t>Directory Listing</a:t>
            </a:r>
          </a:p>
          <a:p>
            <a:pPr lvl="1"/>
            <a:r>
              <a:rPr lang="en-US" b="1" dirty="0" smtClean="0">
                <a:latin typeface="Helvetica Neue"/>
                <a:cs typeface="Helvetica Neue"/>
              </a:rPr>
              <a:t>Environment variable</a:t>
            </a:r>
          </a:p>
          <a:p>
            <a:pPr lvl="1"/>
            <a:r>
              <a:rPr lang="en-US" b="1" dirty="0" smtClean="0">
                <a:latin typeface="Helvetica Neue"/>
                <a:cs typeface="Helvetica Neue"/>
              </a:rPr>
              <a:t>Starting a process</a:t>
            </a:r>
          </a:p>
          <a:p>
            <a:pPr lvl="1"/>
            <a:r>
              <a:rPr lang="en-US" b="1" dirty="0" smtClean="0">
                <a:latin typeface="Helvetica Neue"/>
                <a:cs typeface="Helvetica Neue"/>
              </a:rPr>
              <a:t>Hostname</a:t>
            </a:r>
          </a:p>
          <a:p>
            <a:pPr lvl="1"/>
            <a:r>
              <a:rPr lang="en-US" b="1" dirty="0" smtClean="0">
                <a:latin typeface="Helvetica Neue"/>
                <a:cs typeface="Helvetica Neue"/>
              </a:rPr>
              <a:t>User info</a:t>
            </a:r>
            <a:endParaRPr lang="en-US" b="1" dirty="0">
              <a:latin typeface="Helvetica Neue"/>
              <a:cs typeface="Helvetica Neue"/>
            </a:endParaRPr>
          </a:p>
        </p:txBody>
      </p:sp>
    </p:spTree>
    <p:extLst>
      <p:ext uri="{BB962C8B-B14F-4D97-AF65-F5344CB8AC3E}">
        <p14:creationId xmlns:p14="http://schemas.microsoft.com/office/powerpoint/2010/main" val="31561630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32533</TotalTime>
  <Words>12202</Words>
  <Application>Microsoft Macintosh PowerPoint</Application>
  <PresentationFormat>On-screen Show (4:3)</PresentationFormat>
  <Paragraphs>3028</Paragraphs>
  <Slides>398</Slides>
  <Notes>1</Notes>
  <HiddenSlides>0</HiddenSlides>
  <MMClips>0</MMClips>
  <ScaleCrop>false</ScaleCrop>
  <HeadingPairs>
    <vt:vector size="4" baseType="variant">
      <vt:variant>
        <vt:lpstr>Theme</vt:lpstr>
      </vt:variant>
      <vt:variant>
        <vt:i4>1</vt:i4>
      </vt:variant>
      <vt:variant>
        <vt:lpstr>Slide Titles</vt:lpstr>
      </vt:variant>
      <vt:variant>
        <vt:i4>398</vt:i4>
      </vt:variant>
    </vt:vector>
  </HeadingPairs>
  <TitlesOfParts>
    <vt:vector size="399"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1893</cp:revision>
  <dcterms:created xsi:type="dcterms:W3CDTF">2016-08-19T13:44:54Z</dcterms:created>
  <dcterms:modified xsi:type="dcterms:W3CDTF">2017-05-12T12:07:14Z</dcterms:modified>
</cp:coreProperties>
</file>